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sur notre feuille.</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sur le formulaire", qui est facultatif mais utile dans de nombreuses circonstances. Le nom sur le formulaire est ce que les utilisateurs verront lorsqu'ils saisiront des données dans le formulaire de saisie. Par exemple, si nous utilisons Première visite CPN comme nom sur le formulaire, les utilisateurs verront ce nom au lieu de Première visite CPN RMNCAH.</a:t>
            </a:r>
          </a:p>
          <a:p>
            <a:endParaRPr dirty="0" lang="en-US" noProof="0"/>
          </a:p>
          <a:p txid="3aeb30f1c1a6f171e573448cea7468bd">
            <a:r>
              <a:rPr dirty="0" lang="en-US" noProof="0"/>
              <a:t>Le nom dans le formulaire peut permettre à l'utilisateur qui saisit les données de savoir plus facilement à quoi le champ fait référence. Après le nom dans le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collecter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collecte des données de suivi,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consultations prénatales,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décimales.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La 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